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2"/>
  </p:notesMasterIdLst>
  <p:handoutMasterIdLst>
    <p:handoutMasterId r:id="rId13"/>
  </p:handoutMasterIdLst>
  <p:sldIdLst>
    <p:sldId id="357" r:id="rId5"/>
    <p:sldId id="358" r:id="rId6"/>
    <p:sldId id="359" r:id="rId7"/>
    <p:sldId id="362" r:id="rId8"/>
    <p:sldId id="360" r:id="rId9"/>
    <p:sldId id="361" r:id="rId10"/>
    <p:sldId id="356" r:id="rId11"/>
  </p:sldIdLst>
  <p:sldSz cx="9144000" cy="6858000" type="screen4x3"/>
  <p:notesSz cx="6858000" cy="9144000"/>
  <p:defaultTextStyle>
    <a:defPPr>
      <a:defRPr lang="it-IT"/>
    </a:defPPr>
    <a:lvl1pPr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20F21"/>
    <a:srgbClr val="D95411"/>
    <a:srgbClr val="CC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6984D69-3C52-445B-A810-DD4F374897B6}" v="6" dt="2021-10-07T08:50:26.17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505E3EF-67EA-436B-97B2-0124C06EBD24}" styleName="Stile medio 4 - Colore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995" autoAdjust="0"/>
    <p:restoredTop sz="94660"/>
  </p:normalViewPr>
  <p:slideViewPr>
    <p:cSldViewPr snapToGrid="0">
      <p:cViewPr>
        <p:scale>
          <a:sx n="94" d="100"/>
          <a:sy n="94" d="100"/>
        </p:scale>
        <p:origin x="465" y="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58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18" Type="http://schemas.microsoft.com/office/2015/10/relationships/revisionInfo" Target="revisionInfo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D94BA057-8F2A-49CA-8492-26E01BAA355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43818D43-F298-4AA2-AE9D-BD9DBD5E86B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29AE8C24-7663-4755-BD64-18CEC292F724}" type="datetimeFigureOut">
              <a:rPr lang="it-IT"/>
              <a:pPr>
                <a:defRPr/>
              </a:pPr>
              <a:t>28/11/2021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3227ACB1-6663-43E9-8615-5FC55A293F1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F60CE4EB-6312-4E8C-A875-AD472E914EB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414BA86B-9A5B-471A-A51F-59D1541E3FC0}" type="slidenum">
              <a:rPr lang="it-IT" altLang="it-IT"/>
              <a:pPr/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4438834E-CBAD-4B9B-A8A7-E00DBB04311E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5123" name="Rectangle 3">
            <a:extLst>
              <a:ext uri="{FF2B5EF4-FFF2-40B4-BE49-F238E27FC236}">
                <a16:creationId xmlns:a16="http://schemas.microsoft.com/office/drawing/2014/main" id="{E3BCA582-712A-4F77-9278-CD4D93C5D845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13316" name="Rectangle 4">
            <a:extLst>
              <a:ext uri="{FF2B5EF4-FFF2-40B4-BE49-F238E27FC236}">
                <a16:creationId xmlns:a16="http://schemas.microsoft.com/office/drawing/2014/main" id="{543CA8C9-0B8A-4A55-9FED-2A577EA87A8F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5" name="Rectangle 5">
            <a:extLst>
              <a:ext uri="{FF2B5EF4-FFF2-40B4-BE49-F238E27FC236}">
                <a16:creationId xmlns:a16="http://schemas.microsoft.com/office/drawing/2014/main" id="{99A3A620-0AED-435F-87EC-F60DA6EFABF1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it-IT" noProof="0"/>
              <a:t>Fare clic per modificare gli stili del testo dello schema</a:t>
            </a:r>
          </a:p>
          <a:p>
            <a:pPr lvl="1"/>
            <a:r>
              <a:rPr lang="it-IT" noProof="0"/>
              <a:t>Secondo livello</a:t>
            </a:r>
          </a:p>
          <a:p>
            <a:pPr lvl="2"/>
            <a:r>
              <a:rPr lang="it-IT" noProof="0"/>
              <a:t>Terzo livello</a:t>
            </a:r>
          </a:p>
          <a:p>
            <a:pPr lvl="3"/>
            <a:r>
              <a:rPr lang="it-IT" noProof="0"/>
              <a:t>Quarto livello</a:t>
            </a:r>
          </a:p>
          <a:p>
            <a:pPr lvl="4"/>
            <a:r>
              <a:rPr lang="it-IT" noProof="0"/>
              <a:t>Quinto livello</a:t>
            </a:r>
          </a:p>
        </p:txBody>
      </p:sp>
      <p:sp>
        <p:nvSpPr>
          <p:cNvPr id="5126" name="Rectangle 6">
            <a:extLst>
              <a:ext uri="{FF2B5EF4-FFF2-40B4-BE49-F238E27FC236}">
                <a16:creationId xmlns:a16="http://schemas.microsoft.com/office/drawing/2014/main" id="{D5C1513F-4364-4255-A3B2-D95FC76720DC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5127" name="Rectangle 7">
            <a:extLst>
              <a:ext uri="{FF2B5EF4-FFF2-40B4-BE49-F238E27FC236}">
                <a16:creationId xmlns:a16="http://schemas.microsoft.com/office/drawing/2014/main" id="{4E20FAA0-6CD1-47FE-8442-01C027B07DF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b="0"/>
            </a:lvl1pPr>
          </a:lstStyle>
          <a:p>
            <a:fld id="{E089B42F-5DF8-46B2-B64F-0F197D49EE0B}" type="slidenum">
              <a:rPr lang="it-IT" altLang="it-IT"/>
              <a:pPr/>
              <a:t>‹N›</a:t>
            </a:fld>
            <a:endParaRPr lang="it-IT" alt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Explain</a:t>
            </a:r>
            <a:r>
              <a:rPr lang="it-IT" dirty="0"/>
              <a:t> </a:t>
            </a:r>
            <a:r>
              <a:rPr lang="it-IT" dirty="0" err="1"/>
              <a:t>very</a:t>
            </a:r>
            <a:r>
              <a:rPr lang="it-IT" dirty="0"/>
              <a:t> </a:t>
            </a:r>
            <a:r>
              <a:rPr lang="it-IT" dirty="0" err="1"/>
              <a:t>briefly</a:t>
            </a:r>
            <a:r>
              <a:rPr lang="it-IT" dirty="0"/>
              <a:t> the theory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</a:t>
            </a:r>
            <a:r>
              <a:rPr lang="it-IT" dirty="0" err="1"/>
              <a:t>based</a:t>
            </a:r>
            <a:r>
              <a:rPr lang="it-IT" dirty="0"/>
              <a:t> </a:t>
            </a:r>
            <a:r>
              <a:rPr lang="it-IT" dirty="0" err="1"/>
              <a:t>your</a:t>
            </a:r>
            <a:r>
              <a:rPr lang="it-IT" dirty="0"/>
              <a:t> </a:t>
            </a:r>
            <a:r>
              <a:rPr lang="it-IT" dirty="0" err="1"/>
              <a:t>solution</a:t>
            </a:r>
            <a:r>
              <a:rPr lang="it-IT" dirty="0"/>
              <a:t> on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89B42F-5DF8-46B2-B64F-0F197D49EE0B}" type="slidenum">
              <a:rPr lang="it-IT" altLang="it-IT" smtClean="0"/>
              <a:pPr/>
              <a:t>2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5678156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Explain</a:t>
            </a:r>
            <a:r>
              <a:rPr lang="it-IT" dirty="0"/>
              <a:t> </a:t>
            </a:r>
            <a:r>
              <a:rPr lang="it-IT" dirty="0" err="1"/>
              <a:t>very</a:t>
            </a:r>
            <a:r>
              <a:rPr lang="it-IT" dirty="0"/>
              <a:t> </a:t>
            </a:r>
            <a:r>
              <a:rPr lang="it-IT" dirty="0" err="1"/>
              <a:t>briefly</a:t>
            </a:r>
            <a:r>
              <a:rPr lang="it-IT" dirty="0"/>
              <a:t> the theory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</a:t>
            </a:r>
            <a:r>
              <a:rPr lang="it-IT" dirty="0" err="1"/>
              <a:t>based</a:t>
            </a:r>
            <a:r>
              <a:rPr lang="it-IT" dirty="0"/>
              <a:t> </a:t>
            </a:r>
            <a:r>
              <a:rPr lang="it-IT" dirty="0" err="1"/>
              <a:t>your</a:t>
            </a:r>
            <a:r>
              <a:rPr lang="it-IT" dirty="0"/>
              <a:t> </a:t>
            </a:r>
            <a:r>
              <a:rPr lang="it-IT" dirty="0" err="1"/>
              <a:t>solution</a:t>
            </a:r>
            <a:r>
              <a:rPr lang="it-IT" dirty="0"/>
              <a:t> on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89B42F-5DF8-46B2-B64F-0F197D49EE0B}" type="slidenum">
              <a:rPr lang="it-IT" altLang="it-IT" smtClean="0"/>
              <a:pPr/>
              <a:t>3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1022192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Explain</a:t>
            </a:r>
            <a:r>
              <a:rPr lang="it-IT" dirty="0"/>
              <a:t> </a:t>
            </a:r>
            <a:r>
              <a:rPr lang="it-IT" dirty="0" err="1"/>
              <a:t>very</a:t>
            </a:r>
            <a:r>
              <a:rPr lang="it-IT" dirty="0"/>
              <a:t> </a:t>
            </a:r>
            <a:r>
              <a:rPr lang="it-IT" dirty="0" err="1"/>
              <a:t>briefly</a:t>
            </a:r>
            <a:r>
              <a:rPr lang="it-IT" dirty="0"/>
              <a:t> the theory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</a:t>
            </a:r>
            <a:r>
              <a:rPr lang="it-IT" dirty="0" err="1"/>
              <a:t>based</a:t>
            </a:r>
            <a:r>
              <a:rPr lang="it-IT" dirty="0"/>
              <a:t> </a:t>
            </a:r>
            <a:r>
              <a:rPr lang="it-IT" dirty="0" err="1"/>
              <a:t>your</a:t>
            </a:r>
            <a:r>
              <a:rPr lang="it-IT" dirty="0"/>
              <a:t> </a:t>
            </a:r>
            <a:r>
              <a:rPr lang="it-IT" dirty="0" err="1"/>
              <a:t>solution</a:t>
            </a:r>
            <a:r>
              <a:rPr lang="it-IT" dirty="0"/>
              <a:t> on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89B42F-5DF8-46B2-B64F-0F197D49EE0B}" type="slidenum">
              <a:rPr lang="it-IT" altLang="it-IT" smtClean="0"/>
              <a:pPr/>
              <a:t>4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23676127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Explain</a:t>
            </a:r>
            <a:r>
              <a:rPr lang="it-IT" dirty="0"/>
              <a:t> </a:t>
            </a:r>
            <a:r>
              <a:rPr lang="it-IT" dirty="0" err="1"/>
              <a:t>very</a:t>
            </a:r>
            <a:r>
              <a:rPr lang="it-IT" dirty="0"/>
              <a:t> </a:t>
            </a:r>
            <a:r>
              <a:rPr lang="it-IT" dirty="0" err="1"/>
              <a:t>briefly</a:t>
            </a:r>
            <a:r>
              <a:rPr lang="it-IT" dirty="0"/>
              <a:t> the theory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</a:t>
            </a:r>
            <a:r>
              <a:rPr lang="it-IT" dirty="0" err="1"/>
              <a:t>based</a:t>
            </a:r>
            <a:r>
              <a:rPr lang="it-IT" dirty="0"/>
              <a:t> </a:t>
            </a:r>
            <a:r>
              <a:rPr lang="it-IT" dirty="0" err="1"/>
              <a:t>your</a:t>
            </a:r>
            <a:r>
              <a:rPr lang="it-IT" dirty="0"/>
              <a:t> </a:t>
            </a:r>
            <a:r>
              <a:rPr lang="it-IT" dirty="0" err="1"/>
              <a:t>solution</a:t>
            </a:r>
            <a:r>
              <a:rPr lang="it-IT" dirty="0"/>
              <a:t> on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89B42F-5DF8-46B2-B64F-0F197D49EE0B}" type="slidenum">
              <a:rPr lang="it-IT" altLang="it-IT" smtClean="0"/>
              <a:pPr/>
              <a:t>5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36823582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Explain</a:t>
            </a:r>
            <a:r>
              <a:rPr lang="it-IT" dirty="0"/>
              <a:t> </a:t>
            </a:r>
            <a:r>
              <a:rPr lang="it-IT" dirty="0" err="1"/>
              <a:t>very</a:t>
            </a:r>
            <a:r>
              <a:rPr lang="it-IT" dirty="0"/>
              <a:t> </a:t>
            </a:r>
            <a:r>
              <a:rPr lang="it-IT" dirty="0" err="1"/>
              <a:t>briefly</a:t>
            </a:r>
            <a:r>
              <a:rPr lang="it-IT" dirty="0"/>
              <a:t> the theory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</a:t>
            </a:r>
            <a:r>
              <a:rPr lang="it-IT" dirty="0" err="1"/>
              <a:t>based</a:t>
            </a:r>
            <a:r>
              <a:rPr lang="it-IT" dirty="0"/>
              <a:t> </a:t>
            </a:r>
            <a:r>
              <a:rPr lang="it-IT" dirty="0" err="1"/>
              <a:t>your</a:t>
            </a:r>
            <a:r>
              <a:rPr lang="it-IT" dirty="0"/>
              <a:t> </a:t>
            </a:r>
            <a:r>
              <a:rPr lang="it-IT" dirty="0" err="1"/>
              <a:t>solution</a:t>
            </a:r>
            <a:r>
              <a:rPr lang="it-IT" dirty="0"/>
              <a:t> on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89B42F-5DF8-46B2-B64F-0F197D49EE0B}" type="slidenum">
              <a:rPr lang="it-IT" altLang="it-IT" smtClean="0"/>
              <a:pPr/>
              <a:t>6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32353149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titolo">
    <p:bg>
      <p:bgPr>
        <a:solidFill>
          <a:srgbClr val="B307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6">
            <a:extLst>
              <a:ext uri="{FF2B5EF4-FFF2-40B4-BE49-F238E27FC236}">
                <a16:creationId xmlns:a16="http://schemas.microsoft.com/office/drawing/2014/main" id="{566F108F-37FB-4BEE-91A3-49D240F349C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913" y="2559050"/>
            <a:ext cx="6249987" cy="173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568322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apositiva titolo">
    <p:bg>
      <p:bgPr>
        <a:solidFill>
          <a:srgbClr val="B307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6">
            <a:extLst>
              <a:ext uri="{FF2B5EF4-FFF2-40B4-BE49-F238E27FC236}">
                <a16:creationId xmlns:a16="http://schemas.microsoft.com/office/drawing/2014/main" id="{912092A8-443B-42DB-A7C4-CC8770689AB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2275" y="1651000"/>
            <a:ext cx="5616575" cy="156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492315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sitiva titolo">
    <p:bg>
      <p:bgPr>
        <a:solidFill>
          <a:srgbClr val="B307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883200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apositiva titolo">
    <p:bg>
      <p:bgPr>
        <a:solidFill>
          <a:srgbClr val="B307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SigilloLogoLAST_WhiteOK">
            <a:extLst>
              <a:ext uri="{FF2B5EF4-FFF2-40B4-BE49-F238E27FC236}">
                <a16:creationId xmlns:a16="http://schemas.microsoft.com/office/drawing/2014/main" id="{0A19595C-2E2B-4F61-9B5C-9EE7020EC66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9863" y="2027238"/>
            <a:ext cx="6264275" cy="280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29707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5212F5B8-C118-4D3E-8E9A-7A1FC920DCC1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96838" y="0"/>
            <a:ext cx="9240838" cy="1008063"/>
          </a:xfrm>
          <a:prstGeom prst="rect">
            <a:avLst/>
          </a:prstGeom>
          <a:solidFill>
            <a:srgbClr val="B3071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Ins="360000" anchor="ctr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defRPr/>
            </a:pPr>
            <a:endParaRPr lang="it-IT" altLang="it-IT" sz="2400">
              <a:solidFill>
                <a:schemeClr val="bg1"/>
              </a:solidFill>
            </a:endParaRPr>
          </a:p>
        </p:txBody>
      </p:sp>
      <p:pic>
        <p:nvPicPr>
          <p:cNvPr id="3" name="Immagine 7">
            <a:extLst>
              <a:ext uri="{FF2B5EF4-FFF2-40B4-BE49-F238E27FC236}">
                <a16:creationId xmlns:a16="http://schemas.microsoft.com/office/drawing/2014/main" id="{3B23D760-9C5E-4FB7-AC5A-CFF061A8B86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152400"/>
            <a:ext cx="2530475" cy="703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43E17185-F903-4061-8AA0-E9F60A7BBCE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-793750" y="93821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180000" rIns="216000" anchor="ctr"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defRPr/>
            </a:pPr>
            <a:endParaRPr lang="it-IT" altLang="it-IT" sz="2800" b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37375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8BD389D0-D9AA-45D8-8574-AEE5A92828F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180975" y="0"/>
            <a:ext cx="9336088" cy="576263"/>
          </a:xfrm>
          <a:prstGeom prst="rect">
            <a:avLst/>
          </a:prstGeom>
          <a:solidFill>
            <a:srgbClr val="B3071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Ins="360000" anchor="ctr"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endParaRPr lang="it-IT" altLang="it-IT" sz="2400">
              <a:solidFill>
                <a:schemeClr val="bg1"/>
              </a:solidFill>
            </a:endParaRPr>
          </a:p>
        </p:txBody>
      </p:sp>
      <p:pic>
        <p:nvPicPr>
          <p:cNvPr id="3" name="Immagine 7">
            <a:extLst>
              <a:ext uri="{FF2B5EF4-FFF2-40B4-BE49-F238E27FC236}">
                <a16:creationId xmlns:a16="http://schemas.microsoft.com/office/drawing/2014/main" id="{AC35E195-0B51-412C-BE8B-9DFFD68F622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" y="195263"/>
            <a:ext cx="3036888" cy="16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781629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1D92AD7B-7365-41D4-A9CC-F55E60ED513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it-IT" altLang="it-IT"/>
              <a:t>Fare clic per modificare lo stile del titolo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1F90E89D-8E2F-4CE5-BF6A-89335EAB14D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it-IT" altLang="it-IT"/>
              <a:t>Fare clic per modificare gli stili del testo dello schema</a:t>
            </a:r>
          </a:p>
          <a:p>
            <a:pPr lvl="1"/>
            <a:r>
              <a:rPr lang="it-IT" altLang="it-IT"/>
              <a:t>Secondo livello</a:t>
            </a:r>
          </a:p>
          <a:p>
            <a:pPr lvl="2"/>
            <a:r>
              <a:rPr lang="it-IT" altLang="it-IT"/>
              <a:t>Terzo livello</a:t>
            </a:r>
          </a:p>
          <a:p>
            <a:pPr lvl="3"/>
            <a:r>
              <a:rPr lang="it-IT" altLang="it-IT"/>
              <a:t>Quarto livello</a:t>
            </a:r>
          </a:p>
          <a:p>
            <a:pPr lvl="4"/>
            <a:r>
              <a:rPr lang="it-IT" altLang="it-IT"/>
              <a:t>Quinto livello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22686107-2F26-408E-90E3-FAFF22EE6B85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 b="0">
                <a:latin typeface="Arial" charset="0"/>
              </a:defRPr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BD1E12F8-DF16-4E5C-ABF1-6DB28C171A93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 b="0">
                <a:latin typeface="Arial" charset="0"/>
              </a:defRPr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79285B96-D082-470F-9AAC-8A3C6363221A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 b="0"/>
            </a:lvl1pPr>
          </a:lstStyle>
          <a:p>
            <a:fld id="{4B6447B9-7737-43BD-81C9-3381C4CF6C30}" type="slidenum">
              <a:rPr lang="it-IT" altLang="it-IT"/>
              <a:pPr/>
              <a:t>‹N›</a:t>
            </a:fld>
            <a:endParaRPr lang="it-IT" alt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7" r:id="rId1"/>
    <p:sldLayoutId id="2147483748" r:id="rId2"/>
    <p:sldLayoutId id="2147483749" r:id="rId3"/>
    <p:sldLayoutId id="2147483750" r:id="rId4"/>
    <p:sldLayoutId id="2147483751" r:id="rId5"/>
    <p:sldLayoutId id="2147483752" r:id="rId6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Relationship Id="rId14" Type="http://schemas.openxmlformats.org/officeDocument/2006/relationships/image" Target="../media/image17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openxmlformats.org/officeDocument/2006/relationships/image" Target="../media/image26.gif"/><Relationship Id="rId7" Type="http://schemas.openxmlformats.org/officeDocument/2006/relationships/image" Target="../media/image1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0.png"/><Relationship Id="rId5" Type="http://schemas.openxmlformats.org/officeDocument/2006/relationships/image" Target="../media/image28.gif"/><Relationship Id="rId4" Type="http://schemas.openxmlformats.org/officeDocument/2006/relationships/image" Target="../media/image27.gi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13" Type="http://schemas.openxmlformats.org/officeDocument/2006/relationships/image" Target="../media/image39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38.sv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27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2.sv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5" Type="http://schemas.openxmlformats.org/officeDocument/2006/relationships/image" Target="../media/image26.png"/><Relationship Id="rId10" Type="http://schemas.openxmlformats.org/officeDocument/2006/relationships/image" Target="../media/image36.svg"/><Relationship Id="rId4" Type="http://schemas.openxmlformats.org/officeDocument/2006/relationships/image" Target="../media/image30.svg"/><Relationship Id="rId9" Type="http://schemas.openxmlformats.org/officeDocument/2006/relationships/image" Target="../media/image35.png"/><Relationship Id="rId14" Type="http://schemas.openxmlformats.org/officeDocument/2006/relationships/image" Target="../media/image40.sv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CasellaDiTesto 10">
            <a:extLst>
              <a:ext uri="{FF2B5EF4-FFF2-40B4-BE49-F238E27FC236}">
                <a16:creationId xmlns:a16="http://schemas.microsoft.com/office/drawing/2014/main" id="{ED32AF09-CF86-4D49-85E2-CC111B5F3D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9000" y="361950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180000" rIns="216000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endParaRPr lang="it-IT" altLang="it-IT" sz="2800" b="0">
              <a:solidFill>
                <a:schemeClr val="bg1"/>
              </a:solidFill>
            </a:endParaRPr>
          </a:p>
        </p:txBody>
      </p:sp>
      <p:sp>
        <p:nvSpPr>
          <p:cNvPr id="8195" name="CasellaDiTesto 13">
            <a:extLst>
              <a:ext uri="{FF2B5EF4-FFF2-40B4-BE49-F238E27FC236}">
                <a16:creationId xmlns:a16="http://schemas.microsoft.com/office/drawing/2014/main" id="{0D373E1D-380D-4868-9DBF-30318ECE99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37600" y="412750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180000" rIns="216000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endParaRPr lang="it-IT" altLang="it-IT" sz="2800" b="0">
              <a:solidFill>
                <a:schemeClr val="bg1"/>
              </a:solidFill>
            </a:endParaRPr>
          </a:p>
        </p:txBody>
      </p:sp>
      <p:sp>
        <p:nvSpPr>
          <p:cNvPr id="8197" name="CasellaDiTesto 1">
            <a:extLst>
              <a:ext uri="{FF2B5EF4-FFF2-40B4-BE49-F238E27FC236}">
                <a16:creationId xmlns:a16="http://schemas.microsoft.com/office/drawing/2014/main" id="{DABE2A0C-C977-463D-B219-FCD2A84DCF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76200" y="48101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180000" rIns="216000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endParaRPr lang="it-IT" altLang="it-IT" sz="2800" b="0">
              <a:solidFill>
                <a:schemeClr val="bg1"/>
              </a:solidFill>
            </a:endParaRP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B2613320-53DF-4E92-BE38-65624D44622A}"/>
              </a:ext>
            </a:extLst>
          </p:cNvPr>
          <p:cNvSpPr/>
          <p:nvPr/>
        </p:nvSpPr>
        <p:spPr>
          <a:xfrm>
            <a:off x="-901017" y="1136895"/>
            <a:ext cx="10946033" cy="541686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it-IT" sz="4000" b="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Quantum Information and Computing</a:t>
            </a:r>
          </a:p>
          <a:p>
            <a:pPr algn="ctr"/>
            <a:r>
              <a:rPr lang="it-IT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2021 - 2022</a:t>
            </a:r>
          </a:p>
          <a:p>
            <a:pPr algn="ctr"/>
            <a:endParaRPr lang="it-IT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it-IT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Saverio Monaco</a:t>
            </a:r>
          </a:p>
          <a:p>
            <a:pPr algn="ctr"/>
            <a:r>
              <a:rPr lang="it-IT" sz="3600" b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06/12/21</a:t>
            </a:r>
          </a:p>
          <a:p>
            <a:pPr algn="ctr"/>
            <a:r>
              <a:rPr lang="it-IT" sz="36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Exercise</a:t>
            </a:r>
            <a:r>
              <a:rPr lang="it-IT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5</a:t>
            </a:r>
          </a:p>
          <a:p>
            <a:pPr algn="ctr"/>
            <a:endParaRPr lang="it-IT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it-IT" sz="3600" b="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Split-Operator Application in a Time</a:t>
            </a:r>
          </a:p>
          <a:p>
            <a:pPr algn="ctr"/>
            <a:r>
              <a:rPr lang="it-IT" sz="3600" b="0" dirty="0" err="1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Dependent</a:t>
            </a:r>
            <a:r>
              <a:rPr lang="it-IT" sz="3600" b="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it-IT" sz="3600" b="0" dirty="0" err="1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Hamiltonian</a:t>
            </a:r>
            <a:endParaRPr lang="it-IT" sz="3600" b="0" dirty="0">
              <a:ln w="0"/>
              <a:solidFill>
                <a:srgbClr val="C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endParaRPr lang="it-IT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3561B627-DAE3-4A7A-8A43-EAB4507252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368" y="5595146"/>
            <a:ext cx="1617889" cy="1153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8774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CasellaDiTesto 10">
            <a:extLst>
              <a:ext uri="{FF2B5EF4-FFF2-40B4-BE49-F238E27FC236}">
                <a16:creationId xmlns:a16="http://schemas.microsoft.com/office/drawing/2014/main" id="{ED32AF09-CF86-4D49-85E2-CC111B5F3D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9000" y="361950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180000" rIns="216000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endParaRPr lang="it-IT" altLang="it-IT" sz="2800" b="0">
              <a:solidFill>
                <a:schemeClr val="bg1"/>
              </a:solidFill>
            </a:endParaRPr>
          </a:p>
        </p:txBody>
      </p:sp>
      <p:sp>
        <p:nvSpPr>
          <p:cNvPr id="8195" name="CasellaDiTesto 13">
            <a:extLst>
              <a:ext uri="{FF2B5EF4-FFF2-40B4-BE49-F238E27FC236}">
                <a16:creationId xmlns:a16="http://schemas.microsoft.com/office/drawing/2014/main" id="{0D373E1D-380D-4868-9DBF-30318ECE99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37600" y="412750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180000" rIns="216000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endParaRPr lang="it-IT" altLang="it-IT" sz="2800" b="0">
              <a:solidFill>
                <a:schemeClr val="bg1"/>
              </a:solidFill>
            </a:endParaRPr>
          </a:p>
        </p:txBody>
      </p:sp>
      <p:sp>
        <p:nvSpPr>
          <p:cNvPr id="8197" name="CasellaDiTesto 1">
            <a:extLst>
              <a:ext uri="{FF2B5EF4-FFF2-40B4-BE49-F238E27FC236}">
                <a16:creationId xmlns:a16="http://schemas.microsoft.com/office/drawing/2014/main" id="{DABE2A0C-C977-463D-B219-FCD2A84DCF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76200" y="48101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180000" rIns="216000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endParaRPr lang="it-IT" altLang="it-IT" sz="2800" b="0">
              <a:solidFill>
                <a:schemeClr val="bg1"/>
              </a:solidFill>
            </a:endParaRP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7A7A617F-E94E-45F3-BF7B-6B8D74AC8DA7}"/>
              </a:ext>
            </a:extLst>
          </p:cNvPr>
          <p:cNvSpPr/>
          <p:nvPr/>
        </p:nvSpPr>
        <p:spPr>
          <a:xfrm>
            <a:off x="7803931" y="362608"/>
            <a:ext cx="1340069" cy="646331"/>
          </a:xfrm>
          <a:prstGeom prst="rect">
            <a:avLst/>
          </a:prstGeom>
          <a:solidFill>
            <a:srgbClr val="B20F21"/>
          </a:solidFill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it-IT" sz="2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Theory</a:t>
            </a:r>
            <a:r>
              <a:rPr lang="it-IT" sz="36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58F2916C-AFD7-423B-A109-97CA2120770A}"/>
                  </a:ext>
                </a:extLst>
              </p:cNvPr>
              <p:cNvSpPr txBox="1"/>
              <p:nvPr/>
            </p:nvSpPr>
            <p:spPr bwMode="auto">
              <a:xfrm>
                <a:off x="0" y="1046075"/>
                <a:ext cx="3484880" cy="9144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rtlCol="0" anchor="ctr" anchorCtr="0">
                <a:noAutofit/>
              </a:bodyPr>
              <a:lstStyle/>
              <a:p>
                <a:pPr algn="r"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acc>
                      <m:r>
                        <a:rPr lang="it-IT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it-IT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̂"/>
                          <m:ctrlP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  <m:r>
                        <a:rPr lang="it-IT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it-IT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it-IT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it-IT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</m:acc>
                              <m:r>
                                <a:rPr lang="it-IT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it-IT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it-IT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num>
                                <m:den>
                                  <m:r>
                                    <a:rPr lang="it-IT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b="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58F2916C-AFD7-423B-A109-97CA212077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0" y="1046075"/>
                <a:ext cx="3484880" cy="9144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Elemento grafico 4">
            <a:extLst>
              <a:ext uri="{FF2B5EF4-FFF2-40B4-BE49-F238E27FC236}">
                <a16:creationId xmlns:a16="http://schemas.microsoft.com/office/drawing/2014/main" id="{5713C4B1-8931-4A3A-AD5A-9A8D1D8C9F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45820" y="1139735"/>
            <a:ext cx="2600959" cy="1393836"/>
          </a:xfrm>
          <a:prstGeom prst="rect">
            <a:avLst/>
          </a:prstGeom>
        </p:spPr>
      </p:pic>
      <p:pic>
        <p:nvPicPr>
          <p:cNvPr id="14" name="Elemento grafico 13">
            <a:extLst>
              <a:ext uri="{FF2B5EF4-FFF2-40B4-BE49-F238E27FC236}">
                <a16:creationId xmlns:a16="http://schemas.microsoft.com/office/drawing/2014/main" id="{BA4422DC-F60B-4B1A-8B09-E98408E212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09440" y="2639655"/>
            <a:ext cx="4292600" cy="417568"/>
          </a:xfrm>
          <a:prstGeom prst="rect">
            <a:avLst/>
          </a:prstGeom>
        </p:spPr>
      </p:pic>
      <p:pic>
        <p:nvPicPr>
          <p:cNvPr id="16" name="Elemento grafico 15">
            <a:extLst>
              <a:ext uri="{FF2B5EF4-FFF2-40B4-BE49-F238E27FC236}">
                <a16:creationId xmlns:a16="http://schemas.microsoft.com/office/drawing/2014/main" id="{AD8D0C2B-202E-4B00-83BB-1B067C1FC46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80895" y="2091271"/>
            <a:ext cx="4673599" cy="428770"/>
          </a:xfrm>
          <a:prstGeom prst="rect">
            <a:avLst/>
          </a:prstGeom>
        </p:spPr>
      </p:pic>
      <p:cxnSp>
        <p:nvCxnSpPr>
          <p:cNvPr id="18" name="Connettore curvo 17">
            <a:extLst>
              <a:ext uri="{FF2B5EF4-FFF2-40B4-BE49-F238E27FC236}">
                <a16:creationId xmlns:a16="http://schemas.microsoft.com/office/drawing/2014/main" id="{08D58FA1-D7FC-4D6A-B97F-24550508D071}"/>
              </a:ext>
            </a:extLst>
          </p:cNvPr>
          <p:cNvCxnSpPr>
            <a:cxnSpLocks/>
          </p:cNvCxnSpPr>
          <p:nvPr/>
        </p:nvCxnSpPr>
        <p:spPr bwMode="auto">
          <a:xfrm rot="16200000" flipH="1">
            <a:off x="3975100" y="2667595"/>
            <a:ext cx="309880" cy="254000"/>
          </a:xfrm>
          <a:prstGeom prst="curvedConnector3">
            <a:avLst>
              <a:gd name="adj1" fmla="val 97541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38" name="Elemento grafico 37">
            <a:extLst>
              <a:ext uri="{FF2B5EF4-FFF2-40B4-BE49-F238E27FC236}">
                <a16:creationId xmlns:a16="http://schemas.microsoft.com/office/drawing/2014/main" id="{C8DD6F31-3BB8-4F06-BCAB-FFDA179766D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290970" y="3143484"/>
            <a:ext cx="5342768" cy="43319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5" name="CasellaDiTesto 44">
                <a:extLst>
                  <a:ext uri="{FF2B5EF4-FFF2-40B4-BE49-F238E27FC236}">
                    <a16:creationId xmlns:a16="http://schemas.microsoft.com/office/drawing/2014/main" id="{0C0AC833-2548-4193-9201-53C4D7D3E7DA}"/>
                  </a:ext>
                </a:extLst>
              </p:cNvPr>
              <p:cNvSpPr txBox="1"/>
              <p:nvPr/>
            </p:nvSpPr>
            <p:spPr bwMode="auto">
              <a:xfrm>
                <a:off x="899160" y="4670436"/>
                <a:ext cx="8056880" cy="16764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tIns="180000" rIns="216000" rtlCol="0" anchor="ctr" anchorCtr="0">
                <a:noAutofit/>
              </a:bodyPr>
              <a:lstStyle/>
              <a:p>
                <a:pPr eaLnBrk="1" hangingPunct="1"/>
                <a:r>
                  <a:rPr lang="it-IT" sz="1600" dirty="0" err="1"/>
                  <a:t>Algorithm</a:t>
                </a:r>
                <a:r>
                  <a:rPr lang="it-IT" sz="1600" dirty="0"/>
                  <a:t>:</a:t>
                </a:r>
              </a:p>
              <a:p>
                <a:pPr marL="514350" indent="-514350" eaLnBrk="1" hangingPunct="1">
                  <a:buAutoNum type="arabicPeriod"/>
                </a:pPr>
                <a:r>
                  <a:rPr lang="it-IT" sz="1600" b="0" dirty="0"/>
                  <a:t>Evolve with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it-IT" sz="16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acc>
                  </m:oMath>
                </a14:m>
                <a:endParaRPr lang="it-IT" sz="1600" b="0" dirty="0"/>
              </a:p>
              <a:p>
                <a:pPr marL="514350" indent="-514350" eaLnBrk="1" hangingPunct="1">
                  <a:buAutoNum type="arabicPeriod"/>
                </a:pPr>
                <a:r>
                  <a:rPr lang="it-IT" sz="1600" b="0" dirty="0" err="1"/>
                  <a:t>Apply</a:t>
                </a:r>
                <a:r>
                  <a:rPr lang="it-IT" sz="1600" b="0" dirty="0"/>
                  <a:t> Fourier </a:t>
                </a:r>
                <a:r>
                  <a:rPr lang="it-IT" sz="1600" b="0" dirty="0" err="1"/>
                  <a:t>transform</a:t>
                </a:r>
                <a:r>
                  <a:rPr lang="it-IT" sz="1600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: </m:t>
                        </m:r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it-IT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it-IT" sz="1600" b="0" dirty="0"/>
              </a:p>
              <a:p>
                <a:pPr marL="514350" indent="-514350" eaLnBrk="1" hangingPunct="1">
                  <a:buAutoNum type="arabicPeriod"/>
                </a:pPr>
                <a:r>
                  <a:rPr lang="it-IT" sz="1600" b="0" dirty="0"/>
                  <a:t>Evolve with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it-IT" sz="16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acc>
                  </m:oMath>
                </a14:m>
                <a:endParaRPr lang="it-IT" sz="1600" b="0" dirty="0"/>
              </a:p>
              <a:p>
                <a:pPr marL="514350" indent="-514350" eaLnBrk="1" hangingPunct="1">
                  <a:buAutoNum type="arabicPeriod"/>
                </a:pPr>
                <a:r>
                  <a:rPr lang="it-IT" sz="1600" b="0" dirty="0" err="1"/>
                  <a:t>Apply</a:t>
                </a:r>
                <a:r>
                  <a:rPr lang="it-IT" sz="1600" b="0" dirty="0"/>
                  <a:t> inverse Fourier </a:t>
                </a:r>
                <a:r>
                  <a:rPr lang="it-IT" sz="1600" b="0" dirty="0" err="1"/>
                  <a:t>transform</a:t>
                </a:r>
                <a:r>
                  <a:rPr lang="it-IT" sz="1600" b="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p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it-IT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it-IT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endParaRPr lang="it-IT" sz="1600" b="0" dirty="0"/>
              </a:p>
              <a:p>
                <a:pPr marL="514350" indent="-514350" eaLnBrk="1" hangingPunct="1">
                  <a:buAutoNum type="arabicPeriod"/>
                </a:pPr>
                <a:r>
                  <a:rPr lang="it-IT" sz="1600" b="0" dirty="0"/>
                  <a:t>Evolve with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it-IT" sz="16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acc>
                  </m:oMath>
                </a14:m>
                <a:endParaRPr lang="en-US" sz="1600" b="0" dirty="0"/>
              </a:p>
            </p:txBody>
          </p:sp>
        </mc:Choice>
        <mc:Fallback>
          <p:sp>
            <p:nvSpPr>
              <p:cNvPr id="45" name="CasellaDiTesto 44">
                <a:extLst>
                  <a:ext uri="{FF2B5EF4-FFF2-40B4-BE49-F238E27FC236}">
                    <a16:creationId xmlns:a16="http://schemas.microsoft.com/office/drawing/2014/main" id="{0C0AC833-2548-4193-9201-53C4D7D3E7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99160" y="4670436"/>
                <a:ext cx="8056880" cy="1676400"/>
              </a:xfrm>
              <a:prstGeom prst="rect">
                <a:avLst/>
              </a:prstGeom>
              <a:blipFill>
                <a:blip r:embed="rId12"/>
                <a:stretch>
                  <a:fillRect l="-454" b="-6182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7" name="Elemento grafico 46">
            <a:extLst>
              <a:ext uri="{FF2B5EF4-FFF2-40B4-BE49-F238E27FC236}">
                <a16:creationId xmlns:a16="http://schemas.microsoft.com/office/drawing/2014/main" id="{219353DF-8174-440A-B50B-4D549710383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80895" y="3989970"/>
            <a:ext cx="5277127" cy="433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1176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CasellaDiTesto 10">
            <a:extLst>
              <a:ext uri="{FF2B5EF4-FFF2-40B4-BE49-F238E27FC236}">
                <a16:creationId xmlns:a16="http://schemas.microsoft.com/office/drawing/2014/main" id="{ED32AF09-CF86-4D49-85E2-CC111B5F3D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9000" y="361950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180000" rIns="216000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endParaRPr lang="it-IT" altLang="it-IT" sz="2800" b="0">
              <a:solidFill>
                <a:schemeClr val="bg1"/>
              </a:solidFill>
            </a:endParaRPr>
          </a:p>
        </p:txBody>
      </p:sp>
      <p:sp>
        <p:nvSpPr>
          <p:cNvPr id="8195" name="CasellaDiTesto 13">
            <a:extLst>
              <a:ext uri="{FF2B5EF4-FFF2-40B4-BE49-F238E27FC236}">
                <a16:creationId xmlns:a16="http://schemas.microsoft.com/office/drawing/2014/main" id="{0D373E1D-380D-4868-9DBF-30318ECE99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37600" y="412750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180000" rIns="216000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endParaRPr lang="it-IT" altLang="it-IT" sz="2800" b="0">
              <a:solidFill>
                <a:schemeClr val="bg1"/>
              </a:solidFill>
            </a:endParaRPr>
          </a:p>
        </p:txBody>
      </p:sp>
      <p:sp>
        <p:nvSpPr>
          <p:cNvPr id="8197" name="CasellaDiTesto 1">
            <a:extLst>
              <a:ext uri="{FF2B5EF4-FFF2-40B4-BE49-F238E27FC236}">
                <a16:creationId xmlns:a16="http://schemas.microsoft.com/office/drawing/2014/main" id="{DABE2A0C-C977-463D-B219-FCD2A84DCF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76200" y="48101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180000" rIns="216000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endParaRPr lang="it-IT" altLang="it-IT" sz="2800" b="0">
              <a:solidFill>
                <a:schemeClr val="bg1"/>
              </a:solidFill>
            </a:endParaRP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7A7A617F-E94E-45F3-BF7B-6B8D74AC8DA7}"/>
              </a:ext>
            </a:extLst>
          </p:cNvPr>
          <p:cNvSpPr/>
          <p:nvPr/>
        </p:nvSpPr>
        <p:spPr>
          <a:xfrm>
            <a:off x="6216869" y="362608"/>
            <a:ext cx="2927131" cy="646331"/>
          </a:xfrm>
          <a:prstGeom prst="rect">
            <a:avLst/>
          </a:prstGeom>
          <a:solidFill>
            <a:srgbClr val="B20F21"/>
          </a:solidFill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it-IT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it-IT" sz="2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Code Development</a:t>
            </a:r>
            <a:r>
              <a:rPr lang="it-IT" sz="2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it-IT" sz="36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</a:p>
        </p:txBody>
      </p:sp>
      <p:pic>
        <p:nvPicPr>
          <p:cNvPr id="4" name="Elemento grafico 3">
            <a:extLst>
              <a:ext uri="{FF2B5EF4-FFF2-40B4-BE49-F238E27FC236}">
                <a16:creationId xmlns:a16="http://schemas.microsoft.com/office/drawing/2014/main" id="{83DD0C60-88A9-4FEC-9DDD-5B7875AFA8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847725" y="-443903"/>
            <a:ext cx="9991725" cy="12930468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A0CD1EB6-1E67-4676-8EEC-07FF3ACC841E}"/>
              </a:ext>
            </a:extLst>
          </p:cNvPr>
          <p:cNvSpPr txBox="1"/>
          <p:nvPr/>
        </p:nvSpPr>
        <p:spPr bwMode="auto">
          <a:xfrm>
            <a:off x="1237593" y="5704817"/>
            <a:ext cx="8153400" cy="158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180000" rIns="216000" rtlCol="0" anchor="ctr" anchorCtr="0">
            <a:noAutofit/>
          </a:bodyPr>
          <a:lstStyle/>
          <a:p>
            <a:pPr eaLnBrk="1" hangingPunct="1"/>
            <a:r>
              <a:rPr lang="en-US" sz="1400" b="0" dirty="0"/>
              <a:t>To compile it:</a:t>
            </a:r>
          </a:p>
          <a:p>
            <a:pPr eaLnBrk="1" hangingPunct="1"/>
            <a:r>
              <a:rPr lang="en-US" sz="1400" b="0" dirty="0" err="1">
                <a:latin typeface="Bahnschrift SemiLight" panose="020B0502040204020203" pitchFamily="34" charset="0"/>
              </a:rPr>
              <a:t>gfortran</a:t>
            </a:r>
            <a:r>
              <a:rPr lang="en-US" sz="1400" b="0" dirty="0">
                <a:latin typeface="Bahnschrift SemiLight" panose="020B0502040204020203" pitchFamily="34" charset="0"/>
              </a:rPr>
              <a:t> time_dep_qho.f03 -o </a:t>
            </a:r>
            <a:r>
              <a:rPr lang="en-US" sz="1400" b="0" dirty="0" err="1">
                <a:latin typeface="Bahnschrift SemiLight" panose="020B0502040204020203" pitchFamily="34" charset="0"/>
              </a:rPr>
              <a:t>tqho</a:t>
            </a:r>
            <a:r>
              <a:rPr lang="en-US" sz="1400" b="0" dirty="0">
                <a:latin typeface="Bahnschrift SemiLight" panose="020B0502040204020203" pitchFamily="34" charset="0"/>
              </a:rPr>
              <a:t> -Wall -</a:t>
            </a:r>
            <a:r>
              <a:rPr lang="en-US" sz="1400" b="0" dirty="0" err="1">
                <a:latin typeface="Bahnschrift SemiLight" panose="020B0502040204020203" pitchFamily="34" charset="0"/>
              </a:rPr>
              <a:t>llapack</a:t>
            </a:r>
            <a:r>
              <a:rPr lang="en-US" sz="1400" b="0" dirty="0">
                <a:latin typeface="Bahnschrift SemiLight" panose="020B0502040204020203" pitchFamily="34" charset="0"/>
              </a:rPr>
              <a:t> </a:t>
            </a:r>
            <a:r>
              <a:rPr lang="en-US" sz="1400" dirty="0">
                <a:latin typeface="Bahnschrift SemiLight" panose="020B0502040204020203" pitchFamily="34" charset="0"/>
              </a:rPr>
              <a:t>-lfftw3 </a:t>
            </a:r>
            <a:r>
              <a:rPr lang="en-US" sz="1400" b="0" dirty="0">
                <a:latin typeface="Bahnschrift SemiLight" panose="020B0502040204020203" pitchFamily="34" charset="0"/>
              </a:rPr>
              <a:t>-</a:t>
            </a:r>
            <a:r>
              <a:rPr lang="en-US" sz="1400" b="0" dirty="0" err="1">
                <a:latin typeface="Bahnschrift SemiLight" panose="020B0502040204020203" pitchFamily="34" charset="0"/>
              </a:rPr>
              <a:t>frecursive</a:t>
            </a:r>
            <a:endParaRPr lang="en-US" sz="1400" b="0" dirty="0">
              <a:latin typeface="Bahnschrift SemiLight" panose="020B0502040204020203" pitchFamily="34" charset="0"/>
            </a:endParaRPr>
          </a:p>
          <a:p>
            <a:pPr eaLnBrk="1" hangingPunct="1"/>
            <a:endParaRPr lang="en-US" sz="1400" b="0" dirty="0"/>
          </a:p>
          <a:p>
            <a:pPr eaLnBrk="1" hangingPunct="1"/>
            <a:endParaRPr lang="en-US" sz="1400" b="0" dirty="0"/>
          </a:p>
        </p:txBody>
      </p:sp>
    </p:spTree>
    <p:extLst>
      <p:ext uri="{BB962C8B-B14F-4D97-AF65-F5344CB8AC3E}">
        <p14:creationId xmlns:p14="http://schemas.microsoft.com/office/powerpoint/2010/main" val="30241856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Elemento grafico 8">
            <a:extLst>
              <a:ext uri="{FF2B5EF4-FFF2-40B4-BE49-F238E27FC236}">
                <a16:creationId xmlns:a16="http://schemas.microsoft.com/office/drawing/2014/main" id="{8A00EC09-D603-48F2-9018-6F5AA1E1A6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48942" y="1574550"/>
            <a:ext cx="10883285" cy="14084250"/>
          </a:xfrm>
          <a:prstGeom prst="rect">
            <a:avLst/>
          </a:prstGeom>
        </p:spPr>
      </p:pic>
      <p:sp>
        <p:nvSpPr>
          <p:cNvPr id="8194" name="CasellaDiTesto 10">
            <a:extLst>
              <a:ext uri="{FF2B5EF4-FFF2-40B4-BE49-F238E27FC236}">
                <a16:creationId xmlns:a16="http://schemas.microsoft.com/office/drawing/2014/main" id="{ED32AF09-CF86-4D49-85E2-CC111B5F3D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9000" y="361950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180000" rIns="216000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endParaRPr lang="it-IT" altLang="it-IT" sz="2800" b="0">
              <a:solidFill>
                <a:schemeClr val="bg1"/>
              </a:solidFill>
            </a:endParaRPr>
          </a:p>
        </p:txBody>
      </p:sp>
      <p:sp>
        <p:nvSpPr>
          <p:cNvPr id="8195" name="CasellaDiTesto 13">
            <a:extLst>
              <a:ext uri="{FF2B5EF4-FFF2-40B4-BE49-F238E27FC236}">
                <a16:creationId xmlns:a16="http://schemas.microsoft.com/office/drawing/2014/main" id="{0D373E1D-380D-4868-9DBF-30318ECE99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37600" y="412750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180000" rIns="216000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endParaRPr lang="it-IT" altLang="it-IT" sz="2800" b="0">
              <a:solidFill>
                <a:schemeClr val="bg1"/>
              </a:solidFill>
            </a:endParaRPr>
          </a:p>
        </p:txBody>
      </p:sp>
      <p:sp>
        <p:nvSpPr>
          <p:cNvPr id="8197" name="CasellaDiTesto 1">
            <a:extLst>
              <a:ext uri="{FF2B5EF4-FFF2-40B4-BE49-F238E27FC236}">
                <a16:creationId xmlns:a16="http://schemas.microsoft.com/office/drawing/2014/main" id="{DABE2A0C-C977-463D-B219-FCD2A84DCF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76200" y="48101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180000" rIns="216000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endParaRPr lang="it-IT" altLang="it-IT" sz="2800" b="0">
              <a:solidFill>
                <a:schemeClr val="bg1"/>
              </a:solidFill>
            </a:endParaRP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7A7A617F-E94E-45F3-BF7B-6B8D74AC8DA7}"/>
              </a:ext>
            </a:extLst>
          </p:cNvPr>
          <p:cNvSpPr/>
          <p:nvPr/>
        </p:nvSpPr>
        <p:spPr>
          <a:xfrm>
            <a:off x="6216869" y="362608"/>
            <a:ext cx="2927131" cy="646331"/>
          </a:xfrm>
          <a:prstGeom prst="rect">
            <a:avLst/>
          </a:prstGeom>
          <a:solidFill>
            <a:srgbClr val="B20F21"/>
          </a:solidFill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it-IT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it-IT" sz="2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Code Development</a:t>
            </a:r>
            <a:r>
              <a:rPr lang="it-IT" sz="2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it-IT" sz="36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</a:p>
        </p:txBody>
      </p:sp>
      <p:pic>
        <p:nvPicPr>
          <p:cNvPr id="4" name="Elemento grafico 3">
            <a:extLst>
              <a:ext uri="{FF2B5EF4-FFF2-40B4-BE49-F238E27FC236}">
                <a16:creationId xmlns:a16="http://schemas.microsoft.com/office/drawing/2014/main" id="{D1C46043-CFA2-409A-AF85-756B8A4AC2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63463" y="3978166"/>
            <a:ext cx="4319752" cy="2879834"/>
          </a:xfrm>
          <a:prstGeom prst="rect">
            <a:avLst/>
          </a:prstGeom>
        </p:spPr>
      </p:pic>
      <p:pic>
        <p:nvPicPr>
          <p:cNvPr id="6" name="Elemento grafico 5">
            <a:extLst>
              <a:ext uri="{FF2B5EF4-FFF2-40B4-BE49-F238E27FC236}">
                <a16:creationId xmlns:a16="http://schemas.microsoft.com/office/drawing/2014/main" id="{D718CFFE-A9EA-4A9E-BD81-BC86C304797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63463" y="1008939"/>
            <a:ext cx="4279025" cy="2852683"/>
          </a:xfrm>
          <a:prstGeom prst="rect">
            <a:avLst/>
          </a:prstGeom>
        </p:spPr>
      </p:pic>
      <p:sp>
        <p:nvSpPr>
          <p:cNvPr id="7" name="Freccia circolare 6">
            <a:extLst>
              <a:ext uri="{FF2B5EF4-FFF2-40B4-BE49-F238E27FC236}">
                <a16:creationId xmlns:a16="http://schemas.microsoft.com/office/drawing/2014/main" id="{4526DD0C-6A63-4298-83F3-9F0416ECF468}"/>
              </a:ext>
            </a:extLst>
          </p:cNvPr>
          <p:cNvSpPr/>
          <p:nvPr/>
        </p:nvSpPr>
        <p:spPr bwMode="auto">
          <a:xfrm rot="5400000">
            <a:off x="4155526" y="3450021"/>
            <a:ext cx="977462" cy="935421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1799799"/>
              <a:gd name="adj5" fmla="val 17658"/>
            </a:avLst>
          </a:prstGeom>
          <a:solidFill>
            <a:schemeClr val="bg1">
              <a:lumMod val="65000"/>
              <a:alpha val="22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48003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CasellaDiTesto 10">
            <a:extLst>
              <a:ext uri="{FF2B5EF4-FFF2-40B4-BE49-F238E27FC236}">
                <a16:creationId xmlns:a16="http://schemas.microsoft.com/office/drawing/2014/main" id="{ED32AF09-CF86-4D49-85E2-CC111B5F3D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9000" y="361950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180000" rIns="216000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endParaRPr lang="it-IT" altLang="it-IT" sz="2800" b="0">
              <a:solidFill>
                <a:schemeClr val="bg1"/>
              </a:solidFill>
            </a:endParaRPr>
          </a:p>
        </p:txBody>
      </p:sp>
      <p:sp>
        <p:nvSpPr>
          <p:cNvPr id="8195" name="CasellaDiTesto 13">
            <a:extLst>
              <a:ext uri="{FF2B5EF4-FFF2-40B4-BE49-F238E27FC236}">
                <a16:creationId xmlns:a16="http://schemas.microsoft.com/office/drawing/2014/main" id="{0D373E1D-380D-4868-9DBF-30318ECE99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37600" y="412750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180000" rIns="216000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endParaRPr lang="it-IT" altLang="it-IT" sz="2800" b="0">
              <a:solidFill>
                <a:schemeClr val="bg1"/>
              </a:solidFill>
            </a:endParaRPr>
          </a:p>
        </p:txBody>
      </p:sp>
      <p:sp>
        <p:nvSpPr>
          <p:cNvPr id="8197" name="CasellaDiTesto 1">
            <a:extLst>
              <a:ext uri="{FF2B5EF4-FFF2-40B4-BE49-F238E27FC236}">
                <a16:creationId xmlns:a16="http://schemas.microsoft.com/office/drawing/2014/main" id="{DABE2A0C-C977-463D-B219-FCD2A84DCF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76200" y="48101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180000" rIns="216000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endParaRPr lang="it-IT" altLang="it-IT" sz="2800" b="0">
              <a:solidFill>
                <a:schemeClr val="bg1"/>
              </a:solidFill>
            </a:endParaRP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7A7A617F-E94E-45F3-BF7B-6B8D74AC8DA7}"/>
              </a:ext>
            </a:extLst>
          </p:cNvPr>
          <p:cNvSpPr/>
          <p:nvPr/>
        </p:nvSpPr>
        <p:spPr>
          <a:xfrm>
            <a:off x="6216869" y="362608"/>
            <a:ext cx="2927131" cy="646331"/>
          </a:xfrm>
          <a:prstGeom prst="rect">
            <a:avLst/>
          </a:prstGeom>
          <a:solidFill>
            <a:srgbClr val="B20F21"/>
          </a:solidFill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it-IT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it-IT" sz="2400" b="0" cap="none" spc="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Results</a:t>
            </a:r>
            <a:r>
              <a:rPr lang="it-IT" sz="2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it-IT" sz="36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</a:p>
        </p:txBody>
      </p:sp>
      <p:grpSp>
        <p:nvGrpSpPr>
          <p:cNvPr id="9" name="Gruppo 8">
            <a:extLst>
              <a:ext uri="{FF2B5EF4-FFF2-40B4-BE49-F238E27FC236}">
                <a16:creationId xmlns:a16="http://schemas.microsoft.com/office/drawing/2014/main" id="{E6978F10-4CE2-4841-9E9C-B6ADF6AE79BA}"/>
              </a:ext>
            </a:extLst>
          </p:cNvPr>
          <p:cNvGrpSpPr/>
          <p:nvPr/>
        </p:nvGrpSpPr>
        <p:grpSpPr>
          <a:xfrm>
            <a:off x="1056290" y="1085139"/>
            <a:ext cx="6705600" cy="5772861"/>
            <a:chOff x="1145628" y="1022078"/>
            <a:chExt cx="6700344" cy="6216976"/>
          </a:xfrm>
        </p:grpSpPr>
        <p:pic>
          <p:nvPicPr>
            <p:cNvPr id="4" name="Immagine 3">
              <a:extLst>
                <a:ext uri="{FF2B5EF4-FFF2-40B4-BE49-F238E27FC236}">
                  <a16:creationId xmlns:a16="http://schemas.microsoft.com/office/drawing/2014/main" id="{0CE02B78-9CE2-4C91-9F71-E868B737C5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5628" y="1022078"/>
              <a:ext cx="6700344" cy="2233448"/>
            </a:xfrm>
            <a:prstGeom prst="rect">
              <a:avLst/>
            </a:prstGeom>
          </p:spPr>
        </p:pic>
        <p:pic>
          <p:nvPicPr>
            <p:cNvPr id="6" name="Immagine 5">
              <a:extLst>
                <a:ext uri="{FF2B5EF4-FFF2-40B4-BE49-F238E27FC236}">
                  <a16:creationId xmlns:a16="http://schemas.microsoft.com/office/drawing/2014/main" id="{4ACFB2C2-4947-4D14-A426-FF61BA141EB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5628" y="3013842"/>
              <a:ext cx="6700344" cy="2233448"/>
            </a:xfrm>
            <a:prstGeom prst="rect">
              <a:avLst/>
            </a:prstGeom>
          </p:spPr>
        </p:pic>
        <p:pic>
          <p:nvPicPr>
            <p:cNvPr id="8" name="Immagine 7">
              <a:extLst>
                <a:ext uri="{FF2B5EF4-FFF2-40B4-BE49-F238E27FC236}">
                  <a16:creationId xmlns:a16="http://schemas.microsoft.com/office/drawing/2014/main" id="{DDF00E02-4157-4B33-BB7B-0C7179F897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5628" y="5005606"/>
              <a:ext cx="6700344" cy="2233448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7111F62D-A590-4865-98AB-922C7675AFD2}"/>
                  </a:ext>
                </a:extLst>
              </p:cNvPr>
              <p:cNvSpPr txBox="1"/>
              <p:nvPr/>
            </p:nvSpPr>
            <p:spPr bwMode="auto">
              <a:xfrm>
                <a:off x="-725213" y="1442858"/>
                <a:ext cx="2832538" cy="13584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rtlCol="0" anchor="ctr" anchorCtr="0">
                <a:noAutofit/>
              </a:bodyPr>
              <a:lstStyle/>
              <a:p>
                <a:pPr algn="r"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it-IT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it-IT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it-IT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b>
                                  <m:r>
                                    <a:rPr lang="it-IT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it-IT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it-IT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it-IT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it-IT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16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7111F62D-A590-4865-98AB-922C7675AF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-725213" y="1442858"/>
                <a:ext cx="2832538" cy="135846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4F232C18-CFFF-4D24-B819-35164AFBAFDB}"/>
                  </a:ext>
                </a:extLst>
              </p:cNvPr>
              <p:cNvSpPr txBox="1"/>
              <p:nvPr/>
            </p:nvSpPr>
            <p:spPr bwMode="auto">
              <a:xfrm>
                <a:off x="141890" y="3514370"/>
                <a:ext cx="914400" cy="9144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rtlCol="0" anchor="ctr" anchorCtr="0">
                <a:noAutofit/>
              </a:bodyPr>
              <a:lstStyle/>
              <a:p>
                <a:pPr algn="r"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𝑅𝑒</m:t>
                      </m:r>
                      <m:d>
                        <m:dPr>
                          <m:begChr m:val="["/>
                          <m:endChr m:val="]"/>
                          <m:ctrlPr>
                            <a:rPr lang="it-IT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it-IT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d>
                            <m:dPr>
                              <m:ctrlPr>
                                <a:rPr lang="it-IT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it-IT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it-IT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16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4F232C18-CFFF-4D24-B819-35164AFBAF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41890" y="3514370"/>
                <a:ext cx="914400" cy="914400"/>
              </a:xfrm>
              <a:prstGeom prst="rect">
                <a:avLst/>
              </a:prstGeom>
              <a:blipFill>
                <a:blip r:embed="rId7"/>
                <a:stretch>
                  <a:fillRect l="-7333" r="-14000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asellaDiTesto 15">
                <a:extLst>
                  <a:ext uri="{FF2B5EF4-FFF2-40B4-BE49-F238E27FC236}">
                    <a16:creationId xmlns:a16="http://schemas.microsoft.com/office/drawing/2014/main" id="{152B1F9F-B6B6-4E09-871B-6A1CE7FE7B38}"/>
                  </a:ext>
                </a:extLst>
              </p:cNvPr>
              <p:cNvSpPr txBox="1"/>
              <p:nvPr/>
            </p:nvSpPr>
            <p:spPr bwMode="auto">
              <a:xfrm>
                <a:off x="141890" y="5315661"/>
                <a:ext cx="914400" cy="9144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rtlCol="0" anchor="ctr" anchorCtr="0">
                <a:noAutofit/>
              </a:bodyPr>
              <a:lstStyle/>
              <a:p>
                <a:pPr algn="r"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it-IT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Im</m:t>
                      </m:r>
                      <m:d>
                        <m:dPr>
                          <m:begChr m:val="["/>
                          <m:endChr m:val="]"/>
                          <m:ctrlPr>
                            <a:rPr lang="it-IT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it-IT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d>
                            <m:dPr>
                              <m:ctrlPr>
                                <a:rPr lang="it-IT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it-IT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it-IT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16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CasellaDiTesto 15">
                <a:extLst>
                  <a:ext uri="{FF2B5EF4-FFF2-40B4-BE49-F238E27FC236}">
                    <a16:creationId xmlns:a16="http://schemas.microsoft.com/office/drawing/2014/main" id="{152B1F9F-B6B6-4E09-871B-6A1CE7FE7B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41890" y="5315661"/>
                <a:ext cx="914400" cy="914400"/>
              </a:xfrm>
              <a:prstGeom prst="rect">
                <a:avLst/>
              </a:prstGeom>
              <a:blipFill>
                <a:blip r:embed="rId8"/>
                <a:stretch>
                  <a:fillRect l="-7333" r="-14000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901918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CasellaDiTesto 10">
            <a:extLst>
              <a:ext uri="{FF2B5EF4-FFF2-40B4-BE49-F238E27FC236}">
                <a16:creationId xmlns:a16="http://schemas.microsoft.com/office/drawing/2014/main" id="{ED32AF09-CF86-4D49-85E2-CC111B5F3D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9000" y="361950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180000" rIns="216000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endParaRPr lang="it-IT" altLang="it-IT" sz="2800" b="0">
              <a:solidFill>
                <a:schemeClr val="bg1"/>
              </a:solidFill>
            </a:endParaRPr>
          </a:p>
        </p:txBody>
      </p:sp>
      <p:sp>
        <p:nvSpPr>
          <p:cNvPr id="8195" name="CasellaDiTesto 13">
            <a:extLst>
              <a:ext uri="{FF2B5EF4-FFF2-40B4-BE49-F238E27FC236}">
                <a16:creationId xmlns:a16="http://schemas.microsoft.com/office/drawing/2014/main" id="{0D373E1D-380D-4868-9DBF-30318ECE99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37600" y="412750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180000" rIns="216000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endParaRPr lang="it-IT" altLang="it-IT" sz="2800" b="0">
              <a:solidFill>
                <a:schemeClr val="bg1"/>
              </a:solidFill>
            </a:endParaRPr>
          </a:p>
        </p:txBody>
      </p:sp>
      <p:sp>
        <p:nvSpPr>
          <p:cNvPr id="8197" name="CasellaDiTesto 1">
            <a:extLst>
              <a:ext uri="{FF2B5EF4-FFF2-40B4-BE49-F238E27FC236}">
                <a16:creationId xmlns:a16="http://schemas.microsoft.com/office/drawing/2014/main" id="{DABE2A0C-C977-463D-B219-FCD2A84DCF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76200" y="48101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180000" rIns="216000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endParaRPr lang="it-IT" altLang="it-IT" sz="2800" b="0">
              <a:solidFill>
                <a:schemeClr val="bg1"/>
              </a:solidFill>
            </a:endParaRP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7A7A617F-E94E-45F3-BF7B-6B8D74AC8DA7}"/>
              </a:ext>
            </a:extLst>
          </p:cNvPr>
          <p:cNvSpPr/>
          <p:nvPr/>
        </p:nvSpPr>
        <p:spPr>
          <a:xfrm>
            <a:off x="6216869" y="362608"/>
            <a:ext cx="2927131" cy="646331"/>
          </a:xfrm>
          <a:prstGeom prst="rect">
            <a:avLst/>
          </a:prstGeom>
          <a:solidFill>
            <a:srgbClr val="B20F21"/>
          </a:solidFill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it-IT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it-IT" sz="2400" b="0" cap="none" spc="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Results</a:t>
            </a:r>
            <a:r>
              <a:rPr lang="it-IT" sz="2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it-IT" sz="36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</a:p>
        </p:txBody>
      </p:sp>
      <p:pic>
        <p:nvPicPr>
          <p:cNvPr id="5" name="Elemento grafico 4">
            <a:extLst>
              <a:ext uri="{FF2B5EF4-FFF2-40B4-BE49-F238E27FC236}">
                <a16:creationId xmlns:a16="http://schemas.microsoft.com/office/drawing/2014/main" id="{39BCEA46-D0D2-422B-9EEB-0C57CCF5E9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6946" y="1137142"/>
            <a:ext cx="3715410" cy="1857705"/>
          </a:xfrm>
          <a:prstGeom prst="rect">
            <a:avLst/>
          </a:prstGeom>
        </p:spPr>
      </p:pic>
      <p:pic>
        <p:nvPicPr>
          <p:cNvPr id="12" name="Elemento grafico 11">
            <a:extLst>
              <a:ext uri="{FF2B5EF4-FFF2-40B4-BE49-F238E27FC236}">
                <a16:creationId xmlns:a16="http://schemas.microsoft.com/office/drawing/2014/main" id="{F692E6C6-9DBF-4C74-9B27-90B060B5A2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66946" y="2994847"/>
            <a:ext cx="3715410" cy="1857706"/>
          </a:xfrm>
          <a:prstGeom prst="rect">
            <a:avLst/>
          </a:prstGeom>
        </p:spPr>
      </p:pic>
      <p:pic>
        <p:nvPicPr>
          <p:cNvPr id="14" name="Elemento grafico 13">
            <a:extLst>
              <a:ext uri="{FF2B5EF4-FFF2-40B4-BE49-F238E27FC236}">
                <a16:creationId xmlns:a16="http://schemas.microsoft.com/office/drawing/2014/main" id="{EAEB29F9-20FD-4756-A897-CF5135FF312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66946" y="4963508"/>
            <a:ext cx="3715412" cy="1857706"/>
          </a:xfrm>
          <a:prstGeom prst="rect">
            <a:avLst/>
          </a:prstGeom>
        </p:spPr>
      </p:pic>
      <p:pic>
        <p:nvPicPr>
          <p:cNvPr id="17" name="Elemento grafico 16">
            <a:extLst>
              <a:ext uri="{FF2B5EF4-FFF2-40B4-BE49-F238E27FC236}">
                <a16:creationId xmlns:a16="http://schemas.microsoft.com/office/drawing/2014/main" id="{21B548FD-1B89-4CC2-9F87-38D3E123FC3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428590" y="1137142"/>
            <a:ext cx="3715410" cy="1857705"/>
          </a:xfrm>
          <a:prstGeom prst="rect">
            <a:avLst/>
          </a:prstGeom>
        </p:spPr>
      </p:pic>
      <p:pic>
        <p:nvPicPr>
          <p:cNvPr id="19" name="Elemento grafico 18">
            <a:extLst>
              <a:ext uri="{FF2B5EF4-FFF2-40B4-BE49-F238E27FC236}">
                <a16:creationId xmlns:a16="http://schemas.microsoft.com/office/drawing/2014/main" id="{A660EA2F-88B1-41B1-85E1-0E20F799311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428588" y="3018791"/>
            <a:ext cx="3715410" cy="1857705"/>
          </a:xfrm>
          <a:prstGeom prst="rect">
            <a:avLst/>
          </a:prstGeom>
        </p:spPr>
      </p:pic>
      <p:pic>
        <p:nvPicPr>
          <p:cNvPr id="21" name="Elemento grafico 20">
            <a:extLst>
              <a:ext uri="{FF2B5EF4-FFF2-40B4-BE49-F238E27FC236}">
                <a16:creationId xmlns:a16="http://schemas.microsoft.com/office/drawing/2014/main" id="{8E532C70-C459-48AA-AE80-3F455942FD8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428588" y="4900440"/>
            <a:ext cx="3715410" cy="185770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6" name="CasellaDiTesto 25">
                <a:extLst>
                  <a:ext uri="{FF2B5EF4-FFF2-40B4-BE49-F238E27FC236}">
                    <a16:creationId xmlns:a16="http://schemas.microsoft.com/office/drawing/2014/main" id="{1218A391-5A90-49A9-AFC9-1F0781954126}"/>
                  </a:ext>
                </a:extLst>
              </p:cNvPr>
              <p:cNvSpPr txBox="1"/>
              <p:nvPr/>
            </p:nvSpPr>
            <p:spPr bwMode="auto">
              <a:xfrm>
                <a:off x="220712" y="897294"/>
                <a:ext cx="914400" cy="9144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rtlCol="0" anchor="ctr" anchorCtr="0">
                <a:noAutofit/>
              </a:bodyPr>
              <a:lstStyle/>
              <a:p>
                <a:pPr algn="r" eaLnBrk="1" hangingPunct="1"/>
                <a:r>
                  <a:rPr lang="it-IT" sz="1600" b="0" dirty="0">
                    <a:solidFill>
                      <a:schemeClr val="tx1"/>
                    </a:solidFill>
                  </a:rPr>
                  <a:t>E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it-IT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it-IT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d>
                          <m:dPr>
                            <m:ctrlPr>
                              <a:rPr lang="it-IT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it-IT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it-IT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</m:oMath>
                </a14:m>
                <a:endParaRPr lang="en-US" sz="16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" name="CasellaDiTesto 25">
                <a:extLst>
                  <a:ext uri="{FF2B5EF4-FFF2-40B4-BE49-F238E27FC236}">
                    <a16:creationId xmlns:a16="http://schemas.microsoft.com/office/drawing/2014/main" id="{1218A391-5A90-49A9-AFC9-1F07819541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20712" y="897294"/>
                <a:ext cx="914400" cy="914400"/>
              </a:xfrm>
              <a:prstGeom prst="rect">
                <a:avLst/>
              </a:prstGeom>
              <a:blipFill>
                <a:blip r:embed="rId15"/>
                <a:stretch>
                  <a:fillRect l="-18000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CasellaDiTesto 26">
                <a:extLst>
                  <a:ext uri="{FF2B5EF4-FFF2-40B4-BE49-F238E27FC236}">
                    <a16:creationId xmlns:a16="http://schemas.microsoft.com/office/drawing/2014/main" id="{ED6E8321-89CC-4F6D-8372-873FAD67F0B5}"/>
                  </a:ext>
                </a:extLst>
              </p:cNvPr>
              <p:cNvSpPr txBox="1"/>
              <p:nvPr/>
            </p:nvSpPr>
            <p:spPr bwMode="auto">
              <a:xfrm>
                <a:off x="4640312" y="897294"/>
                <a:ext cx="914400" cy="9144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rtlCol="0" anchor="ctr" anchorCtr="0">
                <a:noAutofit/>
              </a:bodyPr>
              <a:lstStyle/>
              <a:p>
                <a:pPr algn="r" eaLnBrk="1" hangingPunct="1"/>
                <a:r>
                  <a:rPr lang="it-IT" sz="1600" b="0" dirty="0">
                    <a:solidFill>
                      <a:schemeClr val="tx1"/>
                    </a:solidFill>
                  </a:rPr>
                  <a:t>E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it-IT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it-IT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d>
                          <m:dPr>
                            <m:ctrlPr>
                              <a:rPr lang="it-IT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it-IT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it-IT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</m:oMath>
                </a14:m>
                <a:endParaRPr lang="en-US" sz="16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" name="CasellaDiTesto 26">
                <a:extLst>
                  <a:ext uri="{FF2B5EF4-FFF2-40B4-BE49-F238E27FC236}">
                    <a16:creationId xmlns:a16="http://schemas.microsoft.com/office/drawing/2014/main" id="{ED6E8321-89CC-4F6D-8372-873FAD67F0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640312" y="897294"/>
                <a:ext cx="914400" cy="914400"/>
              </a:xfrm>
              <a:prstGeom prst="rect">
                <a:avLst/>
              </a:prstGeom>
              <a:blipFill>
                <a:blip r:embed="rId16"/>
                <a:stretch>
                  <a:fillRect l="-18000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99348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2">
            <a:extLst>
              <a:ext uri="{FF2B5EF4-FFF2-40B4-BE49-F238E27FC236}">
                <a16:creationId xmlns:a16="http://schemas.microsoft.com/office/drawing/2014/main" id="{69AAD7CB-2301-461E-A13D-14C29E779385}"/>
              </a:ext>
            </a:extLst>
          </p:cNvPr>
          <p:cNvSpPr/>
          <p:nvPr/>
        </p:nvSpPr>
        <p:spPr>
          <a:xfrm>
            <a:off x="1044262" y="3609880"/>
            <a:ext cx="7176243" cy="1077218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it-IT" sz="3200" b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>
                    <a:lumMod val="95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rial"/>
                <a:cs typeface="Arial"/>
              </a:rPr>
              <a:t>Thanks for the </a:t>
            </a:r>
            <a:r>
              <a:rPr lang="it-IT" sz="3200" b="0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>
                    <a:lumMod val="95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rial"/>
                <a:cs typeface="Arial"/>
              </a:rPr>
              <a:t>attention</a:t>
            </a:r>
            <a:endParaRPr lang="it-IT" dirty="0" err="1"/>
          </a:p>
          <a:p>
            <a:pPr algn="ctr"/>
            <a:r>
              <a:rPr lang="it-IT" sz="3200" b="0" dirty="0">
                <a:ln w="9525">
                  <a:solidFill>
                    <a:srgbClr val="FFFFFF"/>
                  </a:solidFill>
                  <a:prstDash val="solid"/>
                </a:ln>
                <a:solidFill>
                  <a:schemeClr val="bg1">
                    <a:lumMod val="95000"/>
                  </a:schemeClr>
                </a:solidFill>
                <a:effectLst>
                  <a:outerShdw blurRad="12700" dist="38100" dir="2700000" algn="tl" rotWithShape="0">
                    <a:srgbClr val="FFFFFF">
                      <a:lumMod val="50000"/>
                    </a:srgbClr>
                  </a:outerShdw>
                </a:effectLst>
                <a:latin typeface="Arial"/>
                <a:cs typeface="Arial"/>
              </a:rPr>
              <a:t>___________________________</a:t>
            </a:r>
          </a:p>
        </p:txBody>
      </p:sp>
    </p:spTree>
    <p:extLst>
      <p:ext uri="{BB962C8B-B14F-4D97-AF65-F5344CB8AC3E}">
        <p14:creationId xmlns:p14="http://schemas.microsoft.com/office/powerpoint/2010/main" val="179372435"/>
      </p:ext>
    </p:extLst>
  </p:cSld>
  <p:clrMapOvr>
    <a:masterClrMapping/>
  </p:clrMapOvr>
</p:sld>
</file>

<file path=ppt/theme/theme1.xml><?xml version="1.0" encoding="utf-8"?>
<a:theme xmlns:a="http://schemas.openxmlformats.org/drawingml/2006/main" name="Struttura predefinita">
  <a:themeElements>
    <a:clrScheme name="Struttura predefinita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Struttura predefinita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it-IT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it-IT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  <a:txDef>
      <a:spPr bwMode="auto">
        <a:noFill/>
        <a:ln>
          <a:noFill/>
        </a:ln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  <a:ext uri="{91240B29-F687-4F45-9708-019B960494DF}">
            <a14:hiddenLine xmlns:a14="http://schemas.microsoft.com/office/drawing/2010/main" w="9525">
              <a:solidFill>
                <a:srgbClr val="000000"/>
              </a:solidFill>
              <a:miter lim="800000"/>
              <a:headEnd/>
              <a:tailEnd/>
            </a14:hiddenLine>
          </a:ext>
        </a:extLst>
      </a:spPr>
      <a:bodyPr wrap="square" tIns="180000" rIns="216000" anchor="ctr" anchorCtr="0">
        <a:noAutofit/>
      </a:bodyPr>
      <a:lstStyle>
        <a:defPPr algn="r" eaLnBrk="1" hangingPunct="1">
          <a:defRPr sz="2800" b="0" dirty="0">
            <a:solidFill>
              <a:schemeClr val="bg1"/>
            </a:solidFill>
          </a:defRPr>
        </a:defPPr>
      </a:lstStyle>
    </a:txDef>
  </a:objectDefaults>
  <a:extraClrSchemeLst>
    <a:extraClrScheme>
      <a:clrScheme name="Struttura predefinita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ruttura predefinita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ruttura predefinita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ruttura predefinita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ruttura predefinita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ruttura predefinita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uttura predefinita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uttura predefinita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uttura predefinita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uttura predefinita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uttura predefinita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uttura predefinita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ema di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33DCBB690369764B9D43BECCAB70C09E" ma:contentTypeVersion="2" ma:contentTypeDescription="Creare un nuovo documento." ma:contentTypeScope="" ma:versionID="afb4f6f0e8768aece4ced0bc8b592aa8">
  <xsd:schema xmlns:xsd="http://www.w3.org/2001/XMLSchema" xmlns:xs="http://www.w3.org/2001/XMLSchema" xmlns:p="http://schemas.microsoft.com/office/2006/metadata/properties" xmlns:ns3="8d210665-cc30-40de-a1c4-5d90bbb582de" targetNamespace="http://schemas.microsoft.com/office/2006/metadata/properties" ma:root="true" ma:fieldsID="30001dd1014d9356cef1b781b5f5a3ea" ns3:_="">
    <xsd:import namespace="8d210665-cc30-40de-a1c4-5d90bbb582de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d210665-cc30-40de-a1c4-5d90bbb582d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F5D3D51-03CC-4736-A35A-7D072B275084}">
  <ds:schemaRefs>
    <ds:schemaRef ds:uri="http://schemas.microsoft.com/office/infopath/2007/PartnerControls"/>
    <ds:schemaRef ds:uri="http://purl.org/dc/terms/"/>
    <ds:schemaRef ds:uri="http://www.w3.org/XML/1998/namespace"/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schemas.openxmlformats.org/package/2006/metadata/core-properties"/>
    <ds:schemaRef ds:uri="8d210665-cc30-40de-a1c4-5d90bbb582d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DA66CB83-75C2-4E18-A7C0-870E6C54CCD6}">
  <ds:schemaRefs>
    <ds:schemaRef ds:uri="8d210665-cc30-40de-a1c4-5d90bbb582de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855D325D-3B77-47CA-8757-84DD5741DFB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726</TotalTime>
  <Words>160</Words>
  <Application>Microsoft Office PowerPoint</Application>
  <PresentationFormat>Presentazione su schermo (4:3)</PresentationFormat>
  <Paragraphs>40</Paragraphs>
  <Slides>7</Slides>
  <Notes>5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7</vt:i4>
      </vt:variant>
    </vt:vector>
  </HeadingPairs>
  <TitlesOfParts>
    <vt:vector size="11" baseType="lpstr">
      <vt:lpstr>Arial</vt:lpstr>
      <vt:lpstr>Bahnschrift SemiLight</vt:lpstr>
      <vt:lpstr>Cambria Math</vt:lpstr>
      <vt:lpstr>Struttura predefinita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>Università degli Studi di Padova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utentecia1</dc:creator>
  <cp:lastModifiedBy>Monaco Saverio</cp:lastModifiedBy>
  <cp:revision>15</cp:revision>
  <cp:lastPrinted>2019-05-27T11:07:33Z</cp:lastPrinted>
  <dcterms:created xsi:type="dcterms:W3CDTF">2007-03-01T10:31:45Z</dcterms:created>
  <dcterms:modified xsi:type="dcterms:W3CDTF">2021-11-28T15:31:13Z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0x01010033DCBB690369764B9D43BECCAB70C09E</vt:lpwstr>
  </property>
</Properties>
</file>